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9896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28.08.2025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43438" y="0"/>
            <a:ext cx="2492990" cy="101566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ДЕНЬ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1105369"/>
            <a:ext cx="6853916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i="1" dirty="0" smtClean="0"/>
              <a:t>в спортивной школе </a:t>
            </a:r>
            <a:r>
              <a:rPr lang="ru-RU" b="1" i="1" dirty="0" smtClean="0"/>
              <a:t>№</a:t>
            </a:r>
            <a:r>
              <a:rPr lang="ru-RU" sz="2800" b="1" i="1" dirty="0" smtClean="0"/>
              <a:t>1</a:t>
            </a:r>
            <a:r>
              <a:rPr lang="ru-RU" sz="2400" b="1" i="1" dirty="0" smtClean="0"/>
              <a:t> «Лыжные гонки»</a:t>
            </a:r>
            <a:endParaRPr lang="ru-RU" sz="24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358082" y="285728"/>
            <a:ext cx="16195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знаний</a:t>
            </a:r>
            <a:r>
              <a:rPr lang="ru-RU" sz="3200" b="1" i="1" spc="50" dirty="0" smtClean="0">
                <a:ln w="11430"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64105" y="1824327"/>
            <a:ext cx="7277954" cy="769441"/>
          </a:xfrm>
          <a:prstGeom prst="rect">
            <a:avLst/>
          </a:prstGeom>
          <a:solidFill>
            <a:srgbClr val="DA9896">
              <a:alpha val="30196"/>
            </a:srgbClr>
          </a:solidFill>
          <a:ln w="38100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ДЕНЬ ОТКРЫТЫХ ДВЕРЕЙ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60975" y="3024160"/>
            <a:ext cx="5857916" cy="3477875"/>
          </a:xfrm>
          <a:prstGeom prst="rect">
            <a:avLst/>
          </a:prstGeom>
          <a:solidFill>
            <a:srgbClr val="F2F2F2">
              <a:alpha val="52941"/>
            </a:srgbClr>
          </a:solidFill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Программа Дня открытых дверей по адресу:                      ул. Маршала Жукова, 49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10:30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Спортивный флешмоб. 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Знакомство с тренерами-преподавателями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спортивной школы № 1 «Лыжные гонки».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Мастер-класс от тренеров-преподавателей: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Лапшикова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Алексея Алексеевича,                                Гайдук Вячеслава Николаевича,</a:t>
            </a:r>
          </a:p>
          <a:p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Любченко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Полины Викторовны.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Елисеевой Лидии Леонидовны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72493" y="365285"/>
            <a:ext cx="24205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spc="5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</a:t>
            </a:r>
            <a:endParaRPr lang="ru-RU" sz="2800" b="1" i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Documents and Settings\Пользователь\Мои документы\Downloads\Колокольчик трикол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199998" cy="1331972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2" name="Рисунок 1" descr="004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29590"/>
            <a:ext cx="2304256" cy="1801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335</TotalTime>
  <Words>65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Constantia</vt:lpstr>
      <vt:lpstr>Times New Roman</vt:lpstr>
      <vt:lpstr>Wingdings 2</vt:lpstr>
      <vt:lpstr>Поток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User1c</cp:lastModifiedBy>
  <cp:revision>42</cp:revision>
  <cp:lastPrinted>2025-08-26T11:10:56Z</cp:lastPrinted>
  <dcterms:modified xsi:type="dcterms:W3CDTF">2025-08-28T05:23:43Z</dcterms:modified>
</cp:coreProperties>
</file>